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9EB18-D067-438B-A20D-FA8931D36D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7A0267F-9F64-46E5-9BFD-35846256A3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5932BF-EAD7-4505-8E43-64608E407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C70C-74D6-4A18-8174-584523E10073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951CCA-F87C-406D-A289-AC6B3EA5D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508DB3-BB23-4E2D-8AC5-D7AA06B56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3E31-530A-4377-9604-DA32E79239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5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0A9CF3-6920-4391-98D4-873918A91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D2CE9E1-386D-4553-A056-EB48AD719F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FB5FFE-8C21-4301-AF61-DBFDED9A7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C70C-74D6-4A18-8174-584523E10073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40B460-B9C9-49CD-BA8C-6FC36BFE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46B503-14DA-4839-AF9F-BF80CB93E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3E31-530A-4377-9604-DA32E79239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712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00DABAA-75C3-47E7-9AA9-A593F9E36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40A85AE-26B1-4625-8153-D2BE7408A9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E8CBD8-88DB-4197-9116-C57D48FF0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C70C-74D6-4A18-8174-584523E10073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049FE-BCF6-4740-82D0-0D9666198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8CDE31-8A1D-4FDD-8D52-50E8A808C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3E31-530A-4377-9604-DA32E79239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785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ECCFD3-D860-40B9-B79D-88DB5D38C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04BC4C-1088-42ED-9B2C-A0D1637C9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AC16A3-1BAB-4470-BD2C-F92FF15A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C70C-74D6-4A18-8174-584523E10073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D8842E-567B-451B-AC55-2E64F1E90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C8D08A-2FC9-47BB-93DC-119F5F55F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3E31-530A-4377-9604-DA32E79239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51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6AC0F3-43DC-4BCF-A4D9-C7E831B89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51405F5-B9E2-4CEB-BE97-00C925924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FB816D-3AEF-43A7-B4C6-3D85C18A9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C70C-74D6-4A18-8174-584523E10073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5DC6B2-B433-4680-BA1D-4B4ECD210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9797F2-D08A-41F2-8E07-2E773D864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3E31-530A-4377-9604-DA32E79239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18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8E17DE-CABD-4642-B1B9-7BB8DAF11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6EB7FC-D6F6-4A44-8380-7B25F9067D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2D1E389-962D-4F10-BFA0-CAC0A18FF9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2D4112C-424C-417D-B181-DD6971414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C70C-74D6-4A18-8174-584523E10073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DAD93E2-2016-41CD-88C4-9B171F76B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335C544-0A83-40AC-8984-FEBE7D22E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3E31-530A-4377-9604-DA32E79239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567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FDA45B-A023-4A19-9889-39DBD9C8E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2E21D9A-21D8-4E71-BC42-3E62F5F17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DC61172-FA0D-4F67-93F9-48C173C7E4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0F5742D-146A-466A-8DC7-434DC594AC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17C8B70-52FF-4801-9CEE-C128A9044E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9E18E16-35D0-4EC2-8E96-A4DFFB156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C70C-74D6-4A18-8174-584523E10073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8B803D9-D8BD-4B44-B303-8603C10C5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6142877-DCC9-4D44-BD5C-FF5CE909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3E31-530A-4377-9604-DA32E79239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416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4D12B6-4F55-4A24-833F-7BB394004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F87D08F-E7A1-4562-804F-56FAE681F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C70C-74D6-4A18-8174-584523E10073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7134A2A-6B1B-4568-81B1-EF34788D1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D42AA45-FC26-4CC7-BFA9-C47F3FB3A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3E31-530A-4377-9604-DA32E79239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147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785760B-9768-4EC2-9337-F5432976C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C70C-74D6-4A18-8174-584523E10073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61E49DD-33C0-462F-AE19-F8B6FBF01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0679C6-0E57-45CC-937E-8C2227C6B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3E31-530A-4377-9604-DA32E79239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09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12648A-E5A7-4F9C-8698-BC43B64D0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F96819D-11A4-49FD-927F-99F3BF12F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829BD65-2A9B-4504-A57E-253562A5C0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40DCEE4-EE13-40EF-9AD6-0F8F73A8B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C70C-74D6-4A18-8174-584523E10073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4E8AAD3-7EE1-4C43-B47E-12BC71B41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848E902-1469-4DF9-92EA-79675E5A5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3E31-530A-4377-9604-DA32E79239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12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08A60E-8327-4567-B97E-C38E48FAD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78BB8B1-EB73-4BFF-A3F0-03CCBC5369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CF4DA0C-1BC9-4BA6-96A1-759561A2AF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4D24C77-5418-46F2-A3ED-F47F5BCC6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C70C-74D6-4A18-8174-584523E10073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D65F2C8-BCBB-419D-8F66-92247EC0E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23F182A-2CE8-4B4F-B644-16CF5D34D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3E31-530A-4377-9604-DA32E79239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733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77B2F09-332F-4C19-9A5D-26F3AAB06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970403-EE4D-41BD-AF37-35E493E9A4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FDA4C0-60FF-49DD-9886-6FF898A6D7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AC70C-74D6-4A18-8174-584523E10073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623C65-930C-4410-B0DF-3A4205A58D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47F6D5-CDBF-4BBB-A581-5C82D0FD2F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B3E31-530A-4377-9604-DA32E79239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581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5038" y="296769"/>
            <a:ext cx="61206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元気高齢者によるまちづくり研究会からの</a:t>
            </a:r>
          </a:p>
          <a:p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</a:t>
            </a:r>
            <a:r>
              <a:rPr lang="ja-JP" altLang="en-US" sz="24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提言</a:t>
            </a:r>
            <a:r>
              <a:rPr lang="en-US" altLang="ja-JP" sz="24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24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案</a:t>
            </a:r>
            <a:r>
              <a:rPr lang="en-US" altLang="ja-JP" sz="24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ja-JP" altLang="en-US" sz="2400" b="1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10831" y="0"/>
            <a:ext cx="30315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≪元気高齢者によるまちづくり研究会資料≫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674808" y="618502"/>
            <a:ext cx="1591279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令和元年７月２６日</a:t>
            </a: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元気づくり大学提示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63552" y="1947796"/>
            <a:ext cx="8360608" cy="424731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●我々は、市民一人ひとりの自覚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幸福、感謝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を促す多種多様なコミュニティの</a:t>
            </a: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創造、継続、拡大、連携、再生等にチャレンジする。</a:t>
            </a: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●我々は、社会的共通資本として持続可能な社会、サステナブル性をめざす。</a:t>
            </a: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●我々は、市民一人ひとりの自覚を基軸としたビレッジコンソーシアム型の、</a:t>
            </a: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まちづくりをめざす。</a:t>
            </a: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●我々は、コミュニティをシステム化、さらにはビジネスモデルにして自覚</a:t>
            </a: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の維持拡大をめざす。</a:t>
            </a:r>
          </a:p>
          <a:p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●我々は、“自覚醸成”コミュニティから発現してくる互酬性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優しさや思い</a:t>
            </a: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やりなど）を住民力としたうえで、地域力として経済的効果さらには社会</a:t>
            </a: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的効果を視野に入れつつ元気なまちづくりをめざす。</a:t>
            </a: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例：３種経済循環型まちづくり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元気づくり大学提案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)】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394972" y="1101368"/>
            <a:ext cx="7076452" cy="83099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本研究会においては“自覚醸成”の手段として公的コミュニティの創造、継続、拡大、連携、再生等に取組む政策過程を、市町村の「元気高齢者によるまちづくり」と定義し、関連者一同で下記を提言する。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802508" y="650550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⑫</a:t>
            </a:r>
          </a:p>
        </p:txBody>
      </p:sp>
    </p:spTree>
    <p:extLst>
      <p:ext uri="{BB962C8B-B14F-4D97-AF65-F5344CB8AC3E}">
        <p14:creationId xmlns:p14="http://schemas.microsoft.com/office/powerpoint/2010/main" val="3191918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256</Words>
  <Application>Microsoft Office PowerPoint</Application>
  <PresentationFormat>ワイド画面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toshihisa</dc:creator>
  <cp:lastModifiedBy> </cp:lastModifiedBy>
  <cp:revision>1</cp:revision>
  <dcterms:created xsi:type="dcterms:W3CDTF">2019-11-21T01:43:44Z</dcterms:created>
  <dcterms:modified xsi:type="dcterms:W3CDTF">2019-11-21T01:48:37Z</dcterms:modified>
</cp:coreProperties>
</file>